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6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902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580AC8-9734-4034-AEE2-22FECEB9E8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145" y="71920"/>
            <a:ext cx="10651710" cy="662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72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82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it_arch/1620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it_arch/1620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DA78EE2-A8DB-41C0-B240-40708228C569}"/>
              </a:ext>
            </a:extLst>
          </p:cNvPr>
          <p:cNvSpPr txBox="1"/>
          <p:nvPr/>
        </p:nvSpPr>
        <p:spPr>
          <a:xfrm>
            <a:off x="1005840" y="1221279"/>
            <a:ext cx="2735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ADD09-CF74-4F2E-9A9B-259B01D1539C}"/>
              </a:ext>
            </a:extLst>
          </p:cNvPr>
          <p:cNvSpPr txBox="1"/>
          <p:nvPr/>
        </p:nvSpPr>
        <p:spPr>
          <a:xfrm>
            <a:off x="1005840" y="3007301"/>
            <a:ext cx="2804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645509-6317-4F91-B567-64A7F2C8193E}"/>
              </a:ext>
            </a:extLst>
          </p:cNvPr>
          <p:cNvSpPr txBox="1"/>
          <p:nvPr/>
        </p:nvSpPr>
        <p:spPr>
          <a:xfrm>
            <a:off x="1005840" y="4850510"/>
            <a:ext cx="2804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CC4056-A203-4A18-9533-105100283B0A}"/>
              </a:ext>
            </a:extLst>
          </p:cNvPr>
          <p:cNvSpPr txBox="1"/>
          <p:nvPr/>
        </p:nvSpPr>
        <p:spPr>
          <a:xfrm>
            <a:off x="4053840" y="1221278"/>
            <a:ext cx="3916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F332EDC-BD84-4197-BCF7-33142B9D07FC}"/>
              </a:ext>
            </a:extLst>
          </p:cNvPr>
          <p:cNvSpPr/>
          <p:nvPr/>
        </p:nvSpPr>
        <p:spPr>
          <a:xfrm>
            <a:off x="4053840" y="2967335"/>
            <a:ext cx="391668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600" dirty="0">
                <a:latin typeface="Pangolin" panose="00000500000000000000" pitchFamily="2" charset="-52"/>
                <a:cs typeface="Times New Roman" panose="02020603050405020304" pitchFamily="18" charset="0"/>
              </a:rPr>
              <a:t> </a:t>
            </a:r>
            <a:endParaRPr lang="ru-RU" sz="20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600" dirty="0">
                <a:latin typeface="Pangolin" panose="00000500000000000000" pitchFamily="2" charset="-52"/>
                <a:cs typeface="Times New Roman" panose="02020603050405020304" pitchFamily="18" charset="0"/>
              </a:rPr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>
                <a:latin typeface="Pangolin" panose="00000500000000000000" pitchFamily="2" charset="-52"/>
                <a:cs typeface="Times New Roman" panose="02020603050405020304" pitchFamily="18" charset="0"/>
              </a:rPr>
              <a:t> </a:t>
            </a:r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ru-RU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ru-RU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ru-RU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4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EBB1BB-9AFC-44EA-849D-1A212B65D513}"/>
              </a:ext>
            </a:extLst>
          </p:cNvPr>
          <p:cNvSpPr txBox="1"/>
          <p:nvPr/>
        </p:nvSpPr>
        <p:spPr>
          <a:xfrm>
            <a:off x="8206740" y="1208116"/>
            <a:ext cx="2979420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Pangolin" panose="00000500000000000000" pitchFamily="2" charset="-52"/>
              </a:rPr>
              <a:t> </a:t>
            </a:r>
          </a:p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Pangolin" panose="00000500000000000000" pitchFamily="2" charset="-52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C148D-DA59-4DAE-920C-48C2E8C8B771}"/>
              </a:ext>
            </a:extLst>
          </p:cNvPr>
          <p:cNvSpPr txBox="1"/>
          <p:nvPr/>
        </p:nvSpPr>
        <p:spPr>
          <a:xfrm>
            <a:off x="8206740" y="3009380"/>
            <a:ext cx="297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AD7D-91AC-495F-B92C-30B23B107984}"/>
              </a:ext>
            </a:extLst>
          </p:cNvPr>
          <p:cNvSpPr txBox="1"/>
          <p:nvPr/>
        </p:nvSpPr>
        <p:spPr>
          <a:xfrm>
            <a:off x="8206477" y="4834750"/>
            <a:ext cx="2979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6823EE-C00A-4035-82AD-04F1B4167D75}"/>
              </a:ext>
            </a:extLst>
          </p:cNvPr>
          <p:cNvSpPr txBox="1"/>
          <p:nvPr/>
        </p:nvSpPr>
        <p:spPr>
          <a:xfrm>
            <a:off x="10316985" y="347119"/>
            <a:ext cx="915092" cy="232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2004CF-0D43-4B49-9113-FFF8C5858260}"/>
              </a:ext>
            </a:extLst>
          </p:cNvPr>
          <p:cNvSpPr txBox="1"/>
          <p:nvPr/>
        </p:nvSpPr>
        <p:spPr>
          <a:xfrm>
            <a:off x="8298840" y="347119"/>
            <a:ext cx="915092" cy="232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B32F3B1-9CFE-4206-A6DD-4B9223158BAB}"/>
              </a:ext>
            </a:extLst>
          </p:cNvPr>
          <p:cNvSpPr/>
          <p:nvPr/>
        </p:nvSpPr>
        <p:spPr>
          <a:xfrm>
            <a:off x="9213932" y="6541626"/>
            <a:ext cx="2153554" cy="303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370" dirty="0">
                <a:hlinkClick r:id="rId2"/>
              </a:rPr>
              <a:t>https://t.me/it_arch/1620</a:t>
            </a:r>
            <a:endParaRPr lang="ru-RU" sz="1370" dirty="0"/>
          </a:p>
        </p:txBody>
      </p:sp>
    </p:spTree>
    <p:extLst>
      <p:ext uri="{BB962C8B-B14F-4D97-AF65-F5344CB8AC3E}">
        <p14:creationId xmlns:p14="http://schemas.microsoft.com/office/powerpoint/2010/main" val="2787040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DA78EE2-A8DB-41C0-B240-40708228C569}"/>
              </a:ext>
            </a:extLst>
          </p:cNvPr>
          <p:cNvSpPr txBox="1"/>
          <p:nvPr/>
        </p:nvSpPr>
        <p:spPr>
          <a:xfrm>
            <a:off x="1005840" y="1221279"/>
            <a:ext cx="2735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Продукт, сценарий, конкретный запрос или команда клиента, интеграционное взаимодействие, действующее лицо (</a:t>
            </a:r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актор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ADD09-CF74-4F2E-9A9B-259B01D1539C}"/>
              </a:ext>
            </a:extLst>
          </p:cNvPr>
          <p:cNvSpPr txBox="1"/>
          <p:nvPr/>
        </p:nvSpPr>
        <p:spPr>
          <a:xfrm>
            <a:off x="1005840" y="3007301"/>
            <a:ext cx="2804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Намерение действующего лица, решаемая при помощи продукта или сервиса задача, ожидаемый результат</a:t>
            </a: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645509-6317-4F91-B567-64A7F2C8193E}"/>
              </a:ext>
            </a:extLst>
          </p:cNvPr>
          <p:cNvSpPr txBox="1"/>
          <p:nvPr/>
        </p:nvSpPr>
        <p:spPr>
          <a:xfrm>
            <a:off x="1005840" y="4850510"/>
            <a:ext cx="2804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Обстоятельства или ограничения, мешающие непосредственному достижению цели</a:t>
            </a: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CC4056-A203-4A18-9533-105100283B0A}"/>
              </a:ext>
            </a:extLst>
          </p:cNvPr>
          <p:cNvSpPr txBox="1"/>
          <p:nvPr/>
        </p:nvSpPr>
        <p:spPr>
          <a:xfrm>
            <a:off x="4053840" y="1221278"/>
            <a:ext cx="3916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Конкретный способ достижения цели, позволяющий обойти или игнорировать препятствие или проблему. Алгоритм действий или организация элементов системы</a:t>
            </a: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F332EDC-BD84-4197-BCF7-33142B9D07FC}"/>
              </a:ext>
            </a:extLst>
          </p:cNvPr>
          <p:cNvSpPr/>
          <p:nvPr/>
        </p:nvSpPr>
        <p:spPr>
          <a:xfrm>
            <a:off x="4053840" y="2967335"/>
            <a:ext cx="391668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Описание наиболее частого встречающегося сценария взаимодействия между элементами решения, при котором действующее лицо достигнет своей цели несмотря на наличие препятствий и проблем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>
                <a:latin typeface="Pangolin" panose="00000500000000000000" pitchFamily="2" charset="-52"/>
                <a:cs typeface="Times New Roman" panose="02020603050405020304" pitchFamily="18" charset="0"/>
              </a:rPr>
              <a:t> </a:t>
            </a:r>
            <a:endParaRPr lang="ru-RU" sz="20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600" dirty="0">
                <a:latin typeface="Pangolin" panose="00000500000000000000" pitchFamily="2" charset="-52"/>
                <a:cs typeface="Times New Roman" panose="02020603050405020304" pitchFamily="18" charset="0"/>
              </a:rPr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>
                <a:latin typeface="Pangolin" panose="00000500000000000000" pitchFamily="2" charset="-52"/>
                <a:cs typeface="Times New Roman" panose="02020603050405020304" pitchFamily="18" charset="0"/>
              </a:rPr>
              <a:t> </a:t>
            </a:r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2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  <a:p>
            <a:endParaRPr lang="en-US" sz="1400" dirty="0">
              <a:latin typeface="Pangolin" panose="000005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EBB1BB-9AFC-44EA-849D-1A212B65D513}"/>
              </a:ext>
            </a:extLst>
          </p:cNvPr>
          <p:cNvSpPr txBox="1"/>
          <p:nvPr/>
        </p:nvSpPr>
        <p:spPr>
          <a:xfrm>
            <a:off x="8206740" y="1208116"/>
            <a:ext cx="2979420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Другие, менее предпочтительные способы решить проблему</a:t>
            </a:r>
          </a:p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angolin" panose="00000500000000000000" pitchFamily="2" charset="-52"/>
              </a:rPr>
              <a:t> </a:t>
            </a:r>
          </a:p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Pangolin" panose="00000500000000000000" pitchFamily="2" charset="-52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C148D-DA59-4DAE-920C-48C2E8C8B771}"/>
              </a:ext>
            </a:extLst>
          </p:cNvPr>
          <p:cNvSpPr txBox="1"/>
          <p:nvPr/>
        </p:nvSpPr>
        <p:spPr>
          <a:xfrm>
            <a:off x="8206740" y="3009380"/>
            <a:ext cx="297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Описание нефункциональных характеристик решения, которые будут достигнуты</a:t>
            </a: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AD7D-91AC-495F-B92C-30B23B107984}"/>
              </a:ext>
            </a:extLst>
          </p:cNvPr>
          <p:cNvSpPr txBox="1"/>
          <p:nvPr/>
        </p:nvSpPr>
        <p:spPr>
          <a:xfrm>
            <a:off x="8206477" y="4834750"/>
            <a:ext cx="2979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Увеличение стоимости, ухудшение прочих характеристик системы.   Цена предлагаемого решения</a:t>
            </a: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BCE297C-53EC-43BA-BB96-E31EF69AD34B}"/>
              </a:ext>
            </a:extLst>
          </p:cNvPr>
          <p:cNvSpPr/>
          <p:nvPr/>
        </p:nvSpPr>
        <p:spPr>
          <a:xfrm>
            <a:off x="9213932" y="6541626"/>
            <a:ext cx="2153554" cy="303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370" dirty="0">
                <a:hlinkClick r:id="rId2"/>
              </a:rPr>
              <a:t>https://t.me/it_arch/1620</a:t>
            </a:r>
            <a:endParaRPr lang="ru-RU" sz="1370" dirty="0"/>
          </a:p>
        </p:txBody>
      </p:sp>
    </p:spTree>
    <p:extLst>
      <p:ext uri="{BB962C8B-B14F-4D97-AF65-F5344CB8AC3E}">
        <p14:creationId xmlns:p14="http://schemas.microsoft.com/office/powerpoint/2010/main" val="41158906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140</Words>
  <Application>Microsoft Office PowerPoint</Application>
  <PresentationFormat>Широкоэкранный</PresentationFormat>
  <Paragraphs>70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Pangolin</vt:lpstr>
      <vt:lpstr>Wingdings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Maxim Smirnov</dc:creator>
  <cp:lastModifiedBy>Maxim Smirnov</cp:lastModifiedBy>
  <cp:revision>6</cp:revision>
  <dcterms:created xsi:type="dcterms:W3CDTF">2024-06-13T07:21:59Z</dcterms:created>
  <dcterms:modified xsi:type="dcterms:W3CDTF">2024-06-14T15:24:55Z</dcterms:modified>
</cp:coreProperties>
</file>